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1AE1-EB77-C999-85F6-BC7EA464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FF5F-E91A-1687-BBCB-ACBDB63A2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2B1EA-6F66-009B-6DE2-D09AAAC1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5B03-F676-82DA-B40C-4A74C52D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84EE8-0678-AD0A-532D-D8DFD7F5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890D-48B9-BCEE-5482-AE9BC7D8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3DA7B-6AAB-E0E3-B654-1E864443A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DFCDC-275C-B46F-280F-A6A31B6D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F765F-4F08-E7E2-280F-F6BDCF60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17AA4-6562-B1B7-EE85-A788EA49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B2E60-3C15-7CE0-663A-481A0A126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A6905-51FB-3CF8-0D15-AD2C7296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A9113-F00C-CD1C-7D39-6A0986A5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A3E6-03FB-0F8C-DC1B-1D65C148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AB5A-02D3-04E4-498D-403306F2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5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2D62-F91C-0A8E-9EC9-77E38A9A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E279-D6B1-E6C1-BD39-BCAC33A0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31B0-0A4F-81DB-8E53-AEEEC39E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CBB94-E9EC-07E5-E6DB-FB4DD1FB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4DEA6-79D4-5FB1-7720-53669B2F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0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1FA7-2293-ADA6-9E1E-F1A735B4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B16BA-C77C-CD1A-59F5-2A9D8448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723A-FC67-070D-A80A-29E872AD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88E0-EB08-50ED-F033-49739AC6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C564-AB29-436C-D42C-D8384304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32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729C-ABD7-2F99-9369-BED776D1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48CA-BCD4-3AC0-76F7-476CDA540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F637B-118E-E7CB-50DC-E9E2D0350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60EEC-83F8-BC8B-B076-27167FBC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E108B-FEB2-A7CE-A0E5-DDA6519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C5AAB-DD65-1A25-D5A6-37674E7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7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37E4-745B-78C5-299D-7CCBEB66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71C29-EB39-274B-A7BF-1401ED615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46BD7-8A7B-AD95-CB6B-0D7FFB633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CDD6D-A3A7-8CBE-F837-6B3215D68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8D2F-E57F-F885-DC10-21D98744C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19539-C8FA-F690-8032-07CA0B34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DF837-62AD-D873-8B9B-8472A122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F1E6A-36FD-46CC-0BEC-68984C18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F2D0-A672-7634-2FA5-C94996BE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FF59B-07E8-28FF-E43D-82A69E08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16EFF-B373-52D9-E86A-C8E3B1B4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9AFC1-0475-3DAC-7B73-2BC85134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27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E5F66-2A5D-F391-C5F0-9EDB7BCE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15BA5-94CE-B178-658C-B405D149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3851C-915A-195B-9EA0-0945CED4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8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FE03-4272-87CC-2BB5-BFBA7663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C2E5-CFB0-CA92-CB42-81E13F2A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278B3-51C7-5F19-221B-FA737681D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25F62-8FC4-862F-0386-23D65B6A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9DB71-EC6E-F603-5CCB-6013AD4B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DFBBB-DD47-B46F-5E86-17E2C53E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0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5854-571A-0147-C8BD-5EE14818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23A6F-8D06-022D-1A05-B2E2F4FCA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D83FF-774E-9BB2-363B-CACF99EF3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8B3CA-F127-4909-2A64-EC8F8AA4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5A468-1290-8F9F-4F4A-5E9CE91B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278A5-B0D0-53BD-CC69-65307F18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9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E3FB5-C2F3-3C38-9D1A-67E4DBE5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047D3-9F9E-9978-D293-0EC1B1538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8944-6FFE-05FF-AE50-ECA808639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EB96E5-D7DA-46BD-A566-CA340ED2C960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C8EA-5285-688A-6751-24FF678D1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1C99-CCA5-3B90-2A37-1401BA8F2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844B3-18AB-44D0-A8D2-AF6A1EA32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8D93-DE1B-8180-9C10-D4CB4E422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A6E8B-2205-A31B-FD73-C56218AFF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29022-5D57-78BC-2D8A-9CF1B7C0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65"/>
            <a:ext cx="12192000" cy="66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2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REC Leeds</dc:creator>
  <cp:lastModifiedBy>REC Leeds</cp:lastModifiedBy>
  <cp:revision>1</cp:revision>
  <dcterms:created xsi:type="dcterms:W3CDTF">2025-02-02T21:52:53Z</dcterms:created>
  <dcterms:modified xsi:type="dcterms:W3CDTF">2025-02-02T21:54:04Z</dcterms:modified>
</cp:coreProperties>
</file>